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72" r:id="rId4"/>
    <p:sldId id="270" r:id="rId5"/>
    <p:sldId id="260" r:id="rId6"/>
    <p:sldId id="262" r:id="rId7"/>
    <p:sldId id="261" r:id="rId8"/>
    <p:sldId id="271" r:id="rId9"/>
    <p:sldId id="263" r:id="rId10"/>
    <p:sldId id="264" r:id="rId11"/>
    <p:sldId id="265" r:id="rId12"/>
    <p:sldId id="266" r:id="rId13"/>
    <p:sldId id="268" r:id="rId14"/>
    <p:sldId id="267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62"/>
  </p:normalViewPr>
  <p:slideViewPr>
    <p:cSldViewPr snapToGrid="0" snapToObjects="1">
      <p:cViewPr varScale="1">
        <p:scale>
          <a:sx n="96" d="100"/>
          <a:sy n="96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661B48-4EAC-4B78-A02D-A772093A56C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A2899F-89A0-4DFD-9501-D8DB92CA060F}">
      <dgm:prSet/>
      <dgm:spPr/>
      <dgm:t>
        <a:bodyPr/>
        <a:lstStyle/>
        <a:p>
          <a:r>
            <a:rPr lang="en-US" dirty="0"/>
            <a:t>Source</a:t>
          </a:r>
        </a:p>
      </dgm:t>
    </dgm:pt>
    <dgm:pt modelId="{7DC9D6FE-82BE-4C48-AD05-AA9811B0E293}" type="parTrans" cxnId="{EC333BB6-87CF-452D-A69B-7A17621BB1F3}">
      <dgm:prSet/>
      <dgm:spPr/>
      <dgm:t>
        <a:bodyPr/>
        <a:lstStyle/>
        <a:p>
          <a:endParaRPr lang="en-US"/>
        </a:p>
      </dgm:t>
    </dgm:pt>
    <dgm:pt modelId="{E118878E-E138-41D3-BB26-B26BA231B7D9}" type="sibTrans" cxnId="{EC333BB6-87CF-452D-A69B-7A17621BB1F3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C30188BA-45FE-4864-B74A-8197B6723C5B}">
      <dgm:prSet/>
      <dgm:spPr/>
      <dgm:t>
        <a:bodyPr/>
        <a:lstStyle/>
        <a:p>
          <a:r>
            <a:rPr lang="en-US" dirty="0"/>
            <a:t>Data Analyzation</a:t>
          </a:r>
        </a:p>
      </dgm:t>
    </dgm:pt>
    <dgm:pt modelId="{27934612-74EB-4054-92AA-F5A558EF3D9F}" type="parTrans" cxnId="{D6004B2A-08CC-4908-97C4-34C28F83000C}">
      <dgm:prSet/>
      <dgm:spPr/>
      <dgm:t>
        <a:bodyPr/>
        <a:lstStyle/>
        <a:p>
          <a:endParaRPr lang="en-US"/>
        </a:p>
      </dgm:t>
    </dgm:pt>
    <dgm:pt modelId="{09CDBFEB-F57B-4641-825D-1AD9995BE466}" type="sibTrans" cxnId="{D6004B2A-08CC-4908-97C4-34C28F83000C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3640432E-1848-46DF-B7C4-5746A8CD01AD}">
      <dgm:prSet/>
      <dgm:spPr/>
      <dgm:t>
        <a:bodyPr/>
        <a:lstStyle/>
        <a:p>
          <a:r>
            <a:rPr lang="en-US"/>
            <a:t>Feature Creation</a:t>
          </a:r>
        </a:p>
      </dgm:t>
    </dgm:pt>
    <dgm:pt modelId="{A5E0B8B8-40D3-4BD7-9841-67A3DE899677}" type="parTrans" cxnId="{AB872AD2-0D87-4212-9EBF-C7AC2E5F6E97}">
      <dgm:prSet/>
      <dgm:spPr/>
      <dgm:t>
        <a:bodyPr/>
        <a:lstStyle/>
        <a:p>
          <a:endParaRPr lang="en-US"/>
        </a:p>
      </dgm:t>
    </dgm:pt>
    <dgm:pt modelId="{8D4BC066-2309-46FC-BBAF-AD6AA80DD145}" type="sibTrans" cxnId="{AB872AD2-0D87-4212-9EBF-C7AC2E5F6E97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56E45B08-4E6A-4A8B-9C4F-48894969E22E}">
      <dgm:prSet/>
      <dgm:spPr/>
      <dgm:t>
        <a:bodyPr/>
        <a:lstStyle/>
        <a:p>
          <a:r>
            <a:rPr lang="en-US"/>
            <a:t>Data Balancing</a:t>
          </a:r>
        </a:p>
      </dgm:t>
    </dgm:pt>
    <dgm:pt modelId="{AE669C66-7160-4BFA-B569-606CA50B126A}" type="parTrans" cxnId="{B18EFB24-F369-46AF-B23B-32B81740D9D3}">
      <dgm:prSet/>
      <dgm:spPr/>
      <dgm:t>
        <a:bodyPr/>
        <a:lstStyle/>
        <a:p>
          <a:endParaRPr lang="en-US"/>
        </a:p>
      </dgm:t>
    </dgm:pt>
    <dgm:pt modelId="{9F7A9146-C019-408C-AD86-452721DB9633}" type="sibTrans" cxnId="{B18EFB24-F369-46AF-B23B-32B81740D9D3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E441E677-2AB3-452E-8AA6-6A0E455B8432}">
      <dgm:prSet/>
      <dgm:spPr/>
      <dgm:t>
        <a:bodyPr/>
        <a:lstStyle/>
        <a:p>
          <a:r>
            <a:rPr lang="en-US"/>
            <a:t>Model Fitting</a:t>
          </a:r>
        </a:p>
      </dgm:t>
    </dgm:pt>
    <dgm:pt modelId="{3CAF7FBC-5B6A-46B5-A6AF-D26626BAED53}" type="parTrans" cxnId="{8F25CB51-0844-4CB7-BAA0-7A5B362F3F3C}">
      <dgm:prSet/>
      <dgm:spPr/>
      <dgm:t>
        <a:bodyPr/>
        <a:lstStyle/>
        <a:p>
          <a:endParaRPr lang="en-US"/>
        </a:p>
      </dgm:t>
    </dgm:pt>
    <dgm:pt modelId="{0D10D793-21A1-4C4A-A04B-0A805F6ED9D8}" type="sibTrans" cxnId="{8F25CB51-0844-4CB7-BAA0-7A5B362F3F3C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D5C04E26-9862-40A9-887A-A22A1EE031CD}">
      <dgm:prSet/>
      <dgm:spPr/>
      <dgm:t>
        <a:bodyPr/>
        <a:lstStyle/>
        <a:p>
          <a:r>
            <a:rPr lang="en-US" dirty="0"/>
            <a:t>Result Comparison</a:t>
          </a:r>
        </a:p>
      </dgm:t>
    </dgm:pt>
    <dgm:pt modelId="{C295332E-0A33-4878-AFD0-42BA416C421F}" type="parTrans" cxnId="{FEC6EA89-BA98-4987-907A-48D83B8F191C}">
      <dgm:prSet/>
      <dgm:spPr/>
      <dgm:t>
        <a:bodyPr/>
        <a:lstStyle/>
        <a:p>
          <a:endParaRPr lang="en-US"/>
        </a:p>
      </dgm:t>
    </dgm:pt>
    <dgm:pt modelId="{FC052E9D-134A-4F3A-9E60-8F1915042A46}" type="sibTrans" cxnId="{FEC6EA89-BA98-4987-907A-48D83B8F191C}">
      <dgm:prSet phldrT="06"/>
      <dgm:spPr/>
      <dgm:t>
        <a:bodyPr/>
        <a:lstStyle/>
        <a:p>
          <a:endParaRPr lang="en-US"/>
        </a:p>
      </dgm:t>
    </dgm:pt>
    <dgm:pt modelId="{62D79340-34AA-5041-BA54-D79B7B89D982}" type="pres">
      <dgm:prSet presAssocID="{67661B48-4EAC-4B78-A02D-A772093A56C1}" presName="Name0" presStyleCnt="0">
        <dgm:presLayoutVars>
          <dgm:dir/>
          <dgm:resizeHandles val="exact"/>
        </dgm:presLayoutVars>
      </dgm:prSet>
      <dgm:spPr/>
    </dgm:pt>
    <dgm:pt modelId="{5F2828CA-E84E-5644-AAEB-A85F5C33F5F1}" type="pres">
      <dgm:prSet presAssocID="{B4A2899F-89A0-4DFD-9501-D8DB92CA060F}" presName="node" presStyleLbl="node1" presStyleIdx="0" presStyleCnt="6">
        <dgm:presLayoutVars>
          <dgm:bulletEnabled val="1"/>
        </dgm:presLayoutVars>
      </dgm:prSet>
      <dgm:spPr/>
    </dgm:pt>
    <dgm:pt modelId="{7BB52F05-8E49-B547-BBEA-8FE7432FDB2D}" type="pres">
      <dgm:prSet presAssocID="{E118878E-E138-41D3-BB26-B26BA231B7D9}" presName="sibTrans" presStyleLbl="sibTrans1D1" presStyleIdx="0" presStyleCnt="5"/>
      <dgm:spPr/>
    </dgm:pt>
    <dgm:pt modelId="{080E408B-0C92-2444-B233-1EE9248E8495}" type="pres">
      <dgm:prSet presAssocID="{E118878E-E138-41D3-BB26-B26BA231B7D9}" presName="connectorText" presStyleLbl="sibTrans1D1" presStyleIdx="0" presStyleCnt="5"/>
      <dgm:spPr/>
    </dgm:pt>
    <dgm:pt modelId="{E8013D2C-E185-A542-9C74-67BACE2CA9C1}" type="pres">
      <dgm:prSet presAssocID="{C30188BA-45FE-4864-B74A-8197B6723C5B}" presName="node" presStyleLbl="node1" presStyleIdx="1" presStyleCnt="6">
        <dgm:presLayoutVars>
          <dgm:bulletEnabled val="1"/>
        </dgm:presLayoutVars>
      </dgm:prSet>
      <dgm:spPr/>
    </dgm:pt>
    <dgm:pt modelId="{1BB0A860-2315-2B4C-AF4F-0AABE0603AE4}" type="pres">
      <dgm:prSet presAssocID="{09CDBFEB-F57B-4641-825D-1AD9995BE466}" presName="sibTrans" presStyleLbl="sibTrans1D1" presStyleIdx="1" presStyleCnt="5"/>
      <dgm:spPr/>
    </dgm:pt>
    <dgm:pt modelId="{DB4A30F9-C110-3A4C-BD72-F9EFC0D8B840}" type="pres">
      <dgm:prSet presAssocID="{09CDBFEB-F57B-4641-825D-1AD9995BE466}" presName="connectorText" presStyleLbl="sibTrans1D1" presStyleIdx="1" presStyleCnt="5"/>
      <dgm:spPr/>
    </dgm:pt>
    <dgm:pt modelId="{400F8CFE-2B33-D843-AC2F-E87E1EC64C8C}" type="pres">
      <dgm:prSet presAssocID="{3640432E-1848-46DF-B7C4-5746A8CD01AD}" presName="node" presStyleLbl="node1" presStyleIdx="2" presStyleCnt="6">
        <dgm:presLayoutVars>
          <dgm:bulletEnabled val="1"/>
        </dgm:presLayoutVars>
      </dgm:prSet>
      <dgm:spPr/>
    </dgm:pt>
    <dgm:pt modelId="{29CF8A88-EEC3-BA46-BF9B-56D66D88172C}" type="pres">
      <dgm:prSet presAssocID="{8D4BC066-2309-46FC-BBAF-AD6AA80DD145}" presName="sibTrans" presStyleLbl="sibTrans1D1" presStyleIdx="2" presStyleCnt="5"/>
      <dgm:spPr/>
    </dgm:pt>
    <dgm:pt modelId="{83B42AFA-297E-734F-827D-6205C064E652}" type="pres">
      <dgm:prSet presAssocID="{8D4BC066-2309-46FC-BBAF-AD6AA80DD145}" presName="connectorText" presStyleLbl="sibTrans1D1" presStyleIdx="2" presStyleCnt="5"/>
      <dgm:spPr/>
    </dgm:pt>
    <dgm:pt modelId="{CDB017FF-C81D-2C44-817C-1B847EF18685}" type="pres">
      <dgm:prSet presAssocID="{56E45B08-4E6A-4A8B-9C4F-48894969E22E}" presName="node" presStyleLbl="node1" presStyleIdx="3" presStyleCnt="6">
        <dgm:presLayoutVars>
          <dgm:bulletEnabled val="1"/>
        </dgm:presLayoutVars>
      </dgm:prSet>
      <dgm:spPr/>
    </dgm:pt>
    <dgm:pt modelId="{FCE99678-BAF2-C541-AA9F-8C507BCFABDF}" type="pres">
      <dgm:prSet presAssocID="{9F7A9146-C019-408C-AD86-452721DB9633}" presName="sibTrans" presStyleLbl="sibTrans1D1" presStyleIdx="3" presStyleCnt="5"/>
      <dgm:spPr/>
    </dgm:pt>
    <dgm:pt modelId="{E4C5BF28-F06C-2941-B5B7-EE7E33AA9150}" type="pres">
      <dgm:prSet presAssocID="{9F7A9146-C019-408C-AD86-452721DB9633}" presName="connectorText" presStyleLbl="sibTrans1D1" presStyleIdx="3" presStyleCnt="5"/>
      <dgm:spPr/>
    </dgm:pt>
    <dgm:pt modelId="{8B52EE49-0786-0C46-89BA-21BF11B429F7}" type="pres">
      <dgm:prSet presAssocID="{E441E677-2AB3-452E-8AA6-6A0E455B8432}" presName="node" presStyleLbl="node1" presStyleIdx="4" presStyleCnt="6">
        <dgm:presLayoutVars>
          <dgm:bulletEnabled val="1"/>
        </dgm:presLayoutVars>
      </dgm:prSet>
      <dgm:spPr/>
    </dgm:pt>
    <dgm:pt modelId="{B5D63119-F352-0849-BBF1-71C322252535}" type="pres">
      <dgm:prSet presAssocID="{0D10D793-21A1-4C4A-A04B-0A805F6ED9D8}" presName="sibTrans" presStyleLbl="sibTrans1D1" presStyleIdx="4" presStyleCnt="5"/>
      <dgm:spPr/>
    </dgm:pt>
    <dgm:pt modelId="{577D4E55-A674-1D4C-AF60-1017775B3535}" type="pres">
      <dgm:prSet presAssocID="{0D10D793-21A1-4C4A-A04B-0A805F6ED9D8}" presName="connectorText" presStyleLbl="sibTrans1D1" presStyleIdx="4" presStyleCnt="5"/>
      <dgm:spPr/>
    </dgm:pt>
    <dgm:pt modelId="{4FAAA755-6A90-6B43-95F1-BC91968B36F7}" type="pres">
      <dgm:prSet presAssocID="{D5C04E26-9862-40A9-887A-A22A1EE031CD}" presName="node" presStyleLbl="node1" presStyleIdx="5" presStyleCnt="6">
        <dgm:presLayoutVars>
          <dgm:bulletEnabled val="1"/>
        </dgm:presLayoutVars>
      </dgm:prSet>
      <dgm:spPr/>
    </dgm:pt>
  </dgm:ptLst>
  <dgm:cxnLst>
    <dgm:cxn modelId="{58505C05-4BE3-C84D-86B9-B61344427A3B}" type="presOf" srcId="{E118878E-E138-41D3-BB26-B26BA231B7D9}" destId="{080E408B-0C92-2444-B233-1EE9248E8495}" srcOrd="1" destOrd="0" presId="urn:microsoft.com/office/officeart/2016/7/layout/RepeatingBendingProcessNew"/>
    <dgm:cxn modelId="{F912DD1C-EFD2-004A-9982-587EE4191AC9}" type="presOf" srcId="{9F7A9146-C019-408C-AD86-452721DB9633}" destId="{E4C5BF28-F06C-2941-B5B7-EE7E33AA9150}" srcOrd="1" destOrd="0" presId="urn:microsoft.com/office/officeart/2016/7/layout/RepeatingBendingProcessNew"/>
    <dgm:cxn modelId="{B18EFB24-F369-46AF-B23B-32B81740D9D3}" srcId="{67661B48-4EAC-4B78-A02D-A772093A56C1}" destId="{56E45B08-4E6A-4A8B-9C4F-48894969E22E}" srcOrd="3" destOrd="0" parTransId="{AE669C66-7160-4BFA-B569-606CA50B126A}" sibTransId="{9F7A9146-C019-408C-AD86-452721DB9633}"/>
    <dgm:cxn modelId="{D0F5E625-0848-BF49-8506-FD3F0DB5E9CC}" type="presOf" srcId="{67661B48-4EAC-4B78-A02D-A772093A56C1}" destId="{62D79340-34AA-5041-BA54-D79B7B89D982}" srcOrd="0" destOrd="0" presId="urn:microsoft.com/office/officeart/2016/7/layout/RepeatingBendingProcessNew"/>
    <dgm:cxn modelId="{44A7EC29-EDBA-A246-ACF8-DF012283C0E7}" type="presOf" srcId="{09CDBFEB-F57B-4641-825D-1AD9995BE466}" destId="{1BB0A860-2315-2B4C-AF4F-0AABE0603AE4}" srcOrd="0" destOrd="0" presId="urn:microsoft.com/office/officeart/2016/7/layout/RepeatingBendingProcessNew"/>
    <dgm:cxn modelId="{D6004B2A-08CC-4908-97C4-34C28F83000C}" srcId="{67661B48-4EAC-4B78-A02D-A772093A56C1}" destId="{C30188BA-45FE-4864-B74A-8197B6723C5B}" srcOrd="1" destOrd="0" parTransId="{27934612-74EB-4054-92AA-F5A558EF3D9F}" sibTransId="{09CDBFEB-F57B-4641-825D-1AD9995BE466}"/>
    <dgm:cxn modelId="{36CF0933-0990-1143-8E01-A120E5830569}" type="presOf" srcId="{E118878E-E138-41D3-BB26-B26BA231B7D9}" destId="{7BB52F05-8E49-B547-BBEA-8FE7432FDB2D}" srcOrd="0" destOrd="0" presId="urn:microsoft.com/office/officeart/2016/7/layout/RepeatingBendingProcessNew"/>
    <dgm:cxn modelId="{8F25CB51-0844-4CB7-BAA0-7A5B362F3F3C}" srcId="{67661B48-4EAC-4B78-A02D-A772093A56C1}" destId="{E441E677-2AB3-452E-8AA6-6A0E455B8432}" srcOrd="4" destOrd="0" parTransId="{3CAF7FBC-5B6A-46B5-A6AF-D26626BAED53}" sibTransId="{0D10D793-21A1-4C4A-A04B-0A805F6ED9D8}"/>
    <dgm:cxn modelId="{60971256-B0AD-BF40-8364-C61C5F811428}" type="presOf" srcId="{3640432E-1848-46DF-B7C4-5746A8CD01AD}" destId="{400F8CFE-2B33-D843-AC2F-E87E1EC64C8C}" srcOrd="0" destOrd="0" presId="urn:microsoft.com/office/officeart/2016/7/layout/RepeatingBendingProcessNew"/>
    <dgm:cxn modelId="{281EF75C-AA9F-6446-90C7-BE1EDDED66A8}" type="presOf" srcId="{D5C04E26-9862-40A9-887A-A22A1EE031CD}" destId="{4FAAA755-6A90-6B43-95F1-BC91968B36F7}" srcOrd="0" destOrd="0" presId="urn:microsoft.com/office/officeart/2016/7/layout/RepeatingBendingProcessNew"/>
    <dgm:cxn modelId="{02C75167-B457-FD43-8F6A-D0D326416F03}" type="presOf" srcId="{C30188BA-45FE-4864-B74A-8197B6723C5B}" destId="{E8013D2C-E185-A542-9C74-67BACE2CA9C1}" srcOrd="0" destOrd="0" presId="urn:microsoft.com/office/officeart/2016/7/layout/RepeatingBendingProcessNew"/>
    <dgm:cxn modelId="{FEC6EA89-BA98-4987-907A-48D83B8F191C}" srcId="{67661B48-4EAC-4B78-A02D-A772093A56C1}" destId="{D5C04E26-9862-40A9-887A-A22A1EE031CD}" srcOrd="5" destOrd="0" parTransId="{C295332E-0A33-4878-AFD0-42BA416C421F}" sibTransId="{FC052E9D-134A-4F3A-9E60-8F1915042A46}"/>
    <dgm:cxn modelId="{C1891E9B-8F65-1149-BFF4-FE0ABF0B6210}" type="presOf" srcId="{8D4BC066-2309-46FC-BBAF-AD6AA80DD145}" destId="{29CF8A88-EEC3-BA46-BF9B-56D66D88172C}" srcOrd="0" destOrd="0" presId="urn:microsoft.com/office/officeart/2016/7/layout/RepeatingBendingProcessNew"/>
    <dgm:cxn modelId="{E72B68A0-6906-6040-8ECF-E1116B88C820}" type="presOf" srcId="{0D10D793-21A1-4C4A-A04B-0A805F6ED9D8}" destId="{577D4E55-A674-1D4C-AF60-1017775B3535}" srcOrd="1" destOrd="0" presId="urn:microsoft.com/office/officeart/2016/7/layout/RepeatingBendingProcessNew"/>
    <dgm:cxn modelId="{370835A7-51D6-BA4F-807E-3A63CCC5A222}" type="presOf" srcId="{E441E677-2AB3-452E-8AA6-6A0E455B8432}" destId="{8B52EE49-0786-0C46-89BA-21BF11B429F7}" srcOrd="0" destOrd="0" presId="urn:microsoft.com/office/officeart/2016/7/layout/RepeatingBendingProcessNew"/>
    <dgm:cxn modelId="{21A5BCAD-09A1-AA47-8C55-8B9EA3D26A9D}" type="presOf" srcId="{0D10D793-21A1-4C4A-A04B-0A805F6ED9D8}" destId="{B5D63119-F352-0849-BBF1-71C322252535}" srcOrd="0" destOrd="0" presId="urn:microsoft.com/office/officeart/2016/7/layout/RepeatingBendingProcessNew"/>
    <dgm:cxn modelId="{AF1F71B2-3194-C546-83E6-9C5AA6D27FCF}" type="presOf" srcId="{B4A2899F-89A0-4DFD-9501-D8DB92CA060F}" destId="{5F2828CA-E84E-5644-AAEB-A85F5C33F5F1}" srcOrd="0" destOrd="0" presId="urn:microsoft.com/office/officeart/2016/7/layout/RepeatingBendingProcessNew"/>
    <dgm:cxn modelId="{EC333BB6-87CF-452D-A69B-7A17621BB1F3}" srcId="{67661B48-4EAC-4B78-A02D-A772093A56C1}" destId="{B4A2899F-89A0-4DFD-9501-D8DB92CA060F}" srcOrd="0" destOrd="0" parTransId="{7DC9D6FE-82BE-4C48-AD05-AA9811B0E293}" sibTransId="{E118878E-E138-41D3-BB26-B26BA231B7D9}"/>
    <dgm:cxn modelId="{B96A7CCE-6A0D-B14A-976A-F2694B0B634A}" type="presOf" srcId="{8D4BC066-2309-46FC-BBAF-AD6AA80DD145}" destId="{83B42AFA-297E-734F-827D-6205C064E652}" srcOrd="1" destOrd="0" presId="urn:microsoft.com/office/officeart/2016/7/layout/RepeatingBendingProcessNew"/>
    <dgm:cxn modelId="{AB872AD2-0D87-4212-9EBF-C7AC2E5F6E97}" srcId="{67661B48-4EAC-4B78-A02D-A772093A56C1}" destId="{3640432E-1848-46DF-B7C4-5746A8CD01AD}" srcOrd="2" destOrd="0" parTransId="{A5E0B8B8-40D3-4BD7-9841-67A3DE899677}" sibTransId="{8D4BC066-2309-46FC-BBAF-AD6AA80DD145}"/>
    <dgm:cxn modelId="{8990ECDB-8549-4147-AC36-5A63C13F6056}" type="presOf" srcId="{56E45B08-4E6A-4A8B-9C4F-48894969E22E}" destId="{CDB017FF-C81D-2C44-817C-1B847EF18685}" srcOrd="0" destOrd="0" presId="urn:microsoft.com/office/officeart/2016/7/layout/RepeatingBendingProcessNew"/>
    <dgm:cxn modelId="{A24236E2-B0C2-D74A-96D9-62DFAB9F569C}" type="presOf" srcId="{9F7A9146-C019-408C-AD86-452721DB9633}" destId="{FCE99678-BAF2-C541-AA9F-8C507BCFABDF}" srcOrd="0" destOrd="0" presId="urn:microsoft.com/office/officeart/2016/7/layout/RepeatingBendingProcessNew"/>
    <dgm:cxn modelId="{3AA9FCF2-049B-464B-891C-2EBB1D9DB551}" type="presOf" srcId="{09CDBFEB-F57B-4641-825D-1AD9995BE466}" destId="{DB4A30F9-C110-3A4C-BD72-F9EFC0D8B840}" srcOrd="1" destOrd="0" presId="urn:microsoft.com/office/officeart/2016/7/layout/RepeatingBendingProcessNew"/>
    <dgm:cxn modelId="{D34D16D0-781B-1F43-8CA8-F31C5DA31B0F}" type="presParOf" srcId="{62D79340-34AA-5041-BA54-D79B7B89D982}" destId="{5F2828CA-E84E-5644-AAEB-A85F5C33F5F1}" srcOrd="0" destOrd="0" presId="urn:microsoft.com/office/officeart/2016/7/layout/RepeatingBendingProcessNew"/>
    <dgm:cxn modelId="{C51DF833-20BB-344D-AF08-E9B50B600E53}" type="presParOf" srcId="{62D79340-34AA-5041-BA54-D79B7B89D982}" destId="{7BB52F05-8E49-B547-BBEA-8FE7432FDB2D}" srcOrd="1" destOrd="0" presId="urn:microsoft.com/office/officeart/2016/7/layout/RepeatingBendingProcessNew"/>
    <dgm:cxn modelId="{CDBDA234-DD77-504C-B2E1-66E2FA8AA950}" type="presParOf" srcId="{7BB52F05-8E49-B547-BBEA-8FE7432FDB2D}" destId="{080E408B-0C92-2444-B233-1EE9248E8495}" srcOrd="0" destOrd="0" presId="urn:microsoft.com/office/officeart/2016/7/layout/RepeatingBendingProcessNew"/>
    <dgm:cxn modelId="{E173EE7A-462E-9A45-869B-211A6A55A079}" type="presParOf" srcId="{62D79340-34AA-5041-BA54-D79B7B89D982}" destId="{E8013D2C-E185-A542-9C74-67BACE2CA9C1}" srcOrd="2" destOrd="0" presId="urn:microsoft.com/office/officeart/2016/7/layout/RepeatingBendingProcessNew"/>
    <dgm:cxn modelId="{647AEF8D-1299-254A-952C-38F65105900C}" type="presParOf" srcId="{62D79340-34AA-5041-BA54-D79B7B89D982}" destId="{1BB0A860-2315-2B4C-AF4F-0AABE0603AE4}" srcOrd="3" destOrd="0" presId="urn:microsoft.com/office/officeart/2016/7/layout/RepeatingBendingProcessNew"/>
    <dgm:cxn modelId="{2715416A-5313-8F40-968C-AC0AE08557C4}" type="presParOf" srcId="{1BB0A860-2315-2B4C-AF4F-0AABE0603AE4}" destId="{DB4A30F9-C110-3A4C-BD72-F9EFC0D8B840}" srcOrd="0" destOrd="0" presId="urn:microsoft.com/office/officeart/2016/7/layout/RepeatingBendingProcessNew"/>
    <dgm:cxn modelId="{82F0EDB8-0B71-574D-B3E7-C8B59A2C9D4E}" type="presParOf" srcId="{62D79340-34AA-5041-BA54-D79B7B89D982}" destId="{400F8CFE-2B33-D843-AC2F-E87E1EC64C8C}" srcOrd="4" destOrd="0" presId="urn:microsoft.com/office/officeart/2016/7/layout/RepeatingBendingProcessNew"/>
    <dgm:cxn modelId="{81D95ADA-60E5-074F-949F-8E003180681F}" type="presParOf" srcId="{62D79340-34AA-5041-BA54-D79B7B89D982}" destId="{29CF8A88-EEC3-BA46-BF9B-56D66D88172C}" srcOrd="5" destOrd="0" presId="urn:microsoft.com/office/officeart/2016/7/layout/RepeatingBendingProcessNew"/>
    <dgm:cxn modelId="{BD6CAF4C-3E18-2C4C-BADC-199BE2AB81F2}" type="presParOf" srcId="{29CF8A88-EEC3-BA46-BF9B-56D66D88172C}" destId="{83B42AFA-297E-734F-827D-6205C064E652}" srcOrd="0" destOrd="0" presId="urn:microsoft.com/office/officeart/2016/7/layout/RepeatingBendingProcessNew"/>
    <dgm:cxn modelId="{5F706F65-CA82-214F-B919-CDEAF0379EEE}" type="presParOf" srcId="{62D79340-34AA-5041-BA54-D79B7B89D982}" destId="{CDB017FF-C81D-2C44-817C-1B847EF18685}" srcOrd="6" destOrd="0" presId="urn:microsoft.com/office/officeart/2016/7/layout/RepeatingBendingProcessNew"/>
    <dgm:cxn modelId="{2F138347-8B07-214E-B502-7E69C52EAA1D}" type="presParOf" srcId="{62D79340-34AA-5041-BA54-D79B7B89D982}" destId="{FCE99678-BAF2-C541-AA9F-8C507BCFABDF}" srcOrd="7" destOrd="0" presId="urn:microsoft.com/office/officeart/2016/7/layout/RepeatingBendingProcessNew"/>
    <dgm:cxn modelId="{722C4A20-B50C-894F-B917-2AFCCBDDAEFF}" type="presParOf" srcId="{FCE99678-BAF2-C541-AA9F-8C507BCFABDF}" destId="{E4C5BF28-F06C-2941-B5B7-EE7E33AA9150}" srcOrd="0" destOrd="0" presId="urn:microsoft.com/office/officeart/2016/7/layout/RepeatingBendingProcessNew"/>
    <dgm:cxn modelId="{68859217-E5B8-2E48-9622-0FC9C9A26F94}" type="presParOf" srcId="{62D79340-34AA-5041-BA54-D79B7B89D982}" destId="{8B52EE49-0786-0C46-89BA-21BF11B429F7}" srcOrd="8" destOrd="0" presId="urn:microsoft.com/office/officeart/2016/7/layout/RepeatingBendingProcessNew"/>
    <dgm:cxn modelId="{879C3D64-8623-814B-B543-D634257A6CEE}" type="presParOf" srcId="{62D79340-34AA-5041-BA54-D79B7B89D982}" destId="{B5D63119-F352-0849-BBF1-71C322252535}" srcOrd="9" destOrd="0" presId="urn:microsoft.com/office/officeart/2016/7/layout/RepeatingBendingProcessNew"/>
    <dgm:cxn modelId="{0099B41D-47EE-B84E-AAC7-B79881B22F31}" type="presParOf" srcId="{B5D63119-F352-0849-BBF1-71C322252535}" destId="{577D4E55-A674-1D4C-AF60-1017775B3535}" srcOrd="0" destOrd="0" presId="urn:microsoft.com/office/officeart/2016/7/layout/RepeatingBendingProcessNew"/>
    <dgm:cxn modelId="{8D9DE8F4-2359-0941-8CE4-34BAA01EA00A}" type="presParOf" srcId="{62D79340-34AA-5041-BA54-D79B7B89D982}" destId="{4FAAA755-6A90-6B43-95F1-BC91968B36F7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B52F05-8E49-B547-BBEA-8FE7432FDB2D}">
      <dsp:nvSpPr>
        <dsp:cNvPr id="0" name=""/>
        <dsp:cNvSpPr/>
      </dsp:nvSpPr>
      <dsp:spPr>
        <a:xfrm>
          <a:off x="2299959" y="660914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0531" y="45719"/>
              </a:lnTo>
            </a:path>
            <a:path>
              <a:moveTo>
                <a:pt x="408025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01</a:t>
          </a:r>
        </a:p>
      </dsp:txBody>
      <dsp:txXfrm>
        <a:off x="2390490" y="547886"/>
        <a:ext cx="317494" cy="317494"/>
      </dsp:txXfrm>
    </dsp:sp>
    <dsp:sp modelId="{5F2828CA-E84E-5644-AAEB-A85F5C33F5F1}">
      <dsp:nvSpPr>
        <dsp:cNvPr id="0" name=""/>
        <dsp:cNvSpPr/>
      </dsp:nvSpPr>
      <dsp:spPr>
        <a:xfrm>
          <a:off x="1077" y="16429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Source</a:t>
          </a:r>
        </a:p>
      </dsp:txBody>
      <dsp:txXfrm>
        <a:off x="1077" y="16429"/>
        <a:ext cx="2300681" cy="1380409"/>
      </dsp:txXfrm>
    </dsp:sp>
    <dsp:sp modelId="{1BB0A860-2315-2B4C-AF4F-0AABE0603AE4}">
      <dsp:nvSpPr>
        <dsp:cNvPr id="0" name=""/>
        <dsp:cNvSpPr/>
      </dsp:nvSpPr>
      <dsp:spPr>
        <a:xfrm>
          <a:off x="1151418" y="1395038"/>
          <a:ext cx="2829838" cy="498556"/>
        </a:xfrm>
        <a:custGeom>
          <a:avLst/>
          <a:gdLst/>
          <a:ahLst/>
          <a:cxnLst/>
          <a:rect l="0" t="0" r="0" b="0"/>
          <a:pathLst>
            <a:path>
              <a:moveTo>
                <a:pt x="2829838" y="0"/>
              </a:moveTo>
              <a:lnTo>
                <a:pt x="2829838" y="266378"/>
              </a:lnTo>
              <a:lnTo>
                <a:pt x="0" y="266378"/>
              </a:lnTo>
              <a:lnTo>
                <a:pt x="0" y="4985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02</a:t>
          </a:r>
        </a:p>
      </dsp:txBody>
      <dsp:txXfrm>
        <a:off x="2395404" y="1519717"/>
        <a:ext cx="341867" cy="249199"/>
      </dsp:txXfrm>
    </dsp:sp>
    <dsp:sp modelId="{E8013D2C-E185-A542-9C74-67BACE2CA9C1}">
      <dsp:nvSpPr>
        <dsp:cNvPr id="0" name=""/>
        <dsp:cNvSpPr/>
      </dsp:nvSpPr>
      <dsp:spPr>
        <a:xfrm>
          <a:off x="2830916" y="16429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Data Analyzation</a:t>
          </a:r>
        </a:p>
      </dsp:txBody>
      <dsp:txXfrm>
        <a:off x="2830916" y="16429"/>
        <a:ext cx="2300681" cy="1380409"/>
      </dsp:txXfrm>
    </dsp:sp>
    <dsp:sp modelId="{29CF8A88-EEC3-BA46-BF9B-56D66D88172C}">
      <dsp:nvSpPr>
        <dsp:cNvPr id="0" name=""/>
        <dsp:cNvSpPr/>
      </dsp:nvSpPr>
      <dsp:spPr>
        <a:xfrm>
          <a:off x="2299959" y="2570480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078" y="45719"/>
              </a:lnTo>
            </a:path>
            <a:path>
              <a:moveTo>
                <a:pt x="403478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03</a:t>
          </a:r>
        </a:p>
      </dsp:txBody>
      <dsp:txXfrm>
        <a:off x="2395038" y="2491600"/>
        <a:ext cx="308399" cy="249199"/>
      </dsp:txXfrm>
    </dsp:sp>
    <dsp:sp modelId="{400F8CFE-2B33-D843-AC2F-E87E1EC64C8C}">
      <dsp:nvSpPr>
        <dsp:cNvPr id="0" name=""/>
        <dsp:cNvSpPr/>
      </dsp:nvSpPr>
      <dsp:spPr>
        <a:xfrm>
          <a:off x="1077" y="1925995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Feature Creation</a:t>
          </a:r>
        </a:p>
      </dsp:txBody>
      <dsp:txXfrm>
        <a:off x="1077" y="1925995"/>
        <a:ext cx="2300681" cy="1380409"/>
      </dsp:txXfrm>
    </dsp:sp>
    <dsp:sp modelId="{FCE99678-BAF2-C541-AA9F-8C507BCFABDF}">
      <dsp:nvSpPr>
        <dsp:cNvPr id="0" name=""/>
        <dsp:cNvSpPr/>
      </dsp:nvSpPr>
      <dsp:spPr>
        <a:xfrm>
          <a:off x="1151418" y="3304604"/>
          <a:ext cx="2829838" cy="498556"/>
        </a:xfrm>
        <a:custGeom>
          <a:avLst/>
          <a:gdLst/>
          <a:ahLst/>
          <a:cxnLst/>
          <a:rect l="0" t="0" r="0" b="0"/>
          <a:pathLst>
            <a:path>
              <a:moveTo>
                <a:pt x="2829838" y="0"/>
              </a:moveTo>
              <a:lnTo>
                <a:pt x="2829838" y="266378"/>
              </a:lnTo>
              <a:lnTo>
                <a:pt x="0" y="266378"/>
              </a:lnTo>
              <a:lnTo>
                <a:pt x="0" y="498556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04</a:t>
          </a:r>
        </a:p>
      </dsp:txBody>
      <dsp:txXfrm>
        <a:off x="2395404" y="3429283"/>
        <a:ext cx="341867" cy="249199"/>
      </dsp:txXfrm>
    </dsp:sp>
    <dsp:sp modelId="{CDB017FF-C81D-2C44-817C-1B847EF18685}">
      <dsp:nvSpPr>
        <dsp:cNvPr id="0" name=""/>
        <dsp:cNvSpPr/>
      </dsp:nvSpPr>
      <dsp:spPr>
        <a:xfrm>
          <a:off x="2830916" y="1925995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Data Balancing</a:t>
          </a:r>
        </a:p>
      </dsp:txBody>
      <dsp:txXfrm>
        <a:off x="2830916" y="1925995"/>
        <a:ext cx="2300681" cy="1380409"/>
      </dsp:txXfrm>
    </dsp:sp>
    <dsp:sp modelId="{B5D63119-F352-0849-BBF1-71C322252535}">
      <dsp:nvSpPr>
        <dsp:cNvPr id="0" name=""/>
        <dsp:cNvSpPr/>
      </dsp:nvSpPr>
      <dsp:spPr>
        <a:xfrm>
          <a:off x="2299959" y="4480045"/>
          <a:ext cx="49855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5078" y="45719"/>
              </a:lnTo>
            </a:path>
            <a:path>
              <a:moveTo>
                <a:pt x="403478" y="45719"/>
              </a:moveTo>
              <a:lnTo>
                <a:pt x="498556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05</a:t>
          </a:r>
        </a:p>
      </dsp:txBody>
      <dsp:txXfrm>
        <a:off x="2395038" y="4401166"/>
        <a:ext cx="308399" cy="249199"/>
      </dsp:txXfrm>
    </dsp:sp>
    <dsp:sp modelId="{8B52EE49-0786-0C46-89BA-21BF11B429F7}">
      <dsp:nvSpPr>
        <dsp:cNvPr id="0" name=""/>
        <dsp:cNvSpPr/>
      </dsp:nvSpPr>
      <dsp:spPr>
        <a:xfrm>
          <a:off x="1077" y="3835561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Model Fitting</a:t>
          </a:r>
        </a:p>
      </dsp:txBody>
      <dsp:txXfrm>
        <a:off x="1077" y="3835561"/>
        <a:ext cx="2300681" cy="1380409"/>
      </dsp:txXfrm>
    </dsp:sp>
    <dsp:sp modelId="{4FAAA755-6A90-6B43-95F1-BC91968B36F7}">
      <dsp:nvSpPr>
        <dsp:cNvPr id="0" name=""/>
        <dsp:cNvSpPr/>
      </dsp:nvSpPr>
      <dsp:spPr>
        <a:xfrm>
          <a:off x="2830916" y="3835561"/>
          <a:ext cx="2300681" cy="138040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735" tIns="118336" rIns="112735" bIns="11833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Result Comparison</a:t>
          </a:r>
        </a:p>
      </dsp:txBody>
      <dsp:txXfrm>
        <a:off x="2830916" y="3835561"/>
        <a:ext cx="2300681" cy="1380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563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0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0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395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690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005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69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91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91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08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9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7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92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558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019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1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368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diagramData" Target="../diagrams/data1.xml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diagramDrawing" Target="../diagrams/drawing1.xml"/><Relationship Id="rId5" Type="http://schemas.openxmlformats.org/officeDocument/2006/relationships/image" Target="../media/image8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7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6F1E-EA3F-414B-B25F-8F8D7956EA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6888" y="1591467"/>
            <a:ext cx="8791575" cy="1323977"/>
          </a:xfrm>
        </p:spPr>
        <p:txBody>
          <a:bodyPr>
            <a:normAutofit/>
          </a:bodyPr>
          <a:lstStyle/>
          <a:p>
            <a:r>
              <a:rPr lang="en-US" sz="5400" dirty="0"/>
              <a:t>#</a:t>
            </a:r>
            <a:r>
              <a:rPr lang="en-US" sz="6000" dirty="0"/>
              <a:t>BADBOT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3534C-92D9-CE42-BB8B-EAAA7BA00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21985" y="2754511"/>
            <a:ext cx="2944282" cy="688578"/>
          </a:xfrm>
        </p:spPr>
        <p:txBody>
          <a:bodyPr>
            <a:normAutofit/>
          </a:bodyPr>
          <a:lstStyle/>
          <a:p>
            <a:r>
              <a:rPr lang="en-US" sz="2800" dirty="0"/>
              <a:t>Neha Gupta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93D95-3231-8B46-BBCB-39B33F54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098800"/>
            <a:ext cx="4794250" cy="367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video.mov">
            <a:hlinkClick r:id="" action="ppaction://media"/>
            <a:extLst>
              <a:ext uri="{FF2B5EF4-FFF2-40B4-BE49-F238E27FC236}">
                <a16:creationId xmlns:a16="http://schemas.microsoft.com/office/drawing/2014/main" id="{F240F807-049F-DC42-893E-4582442BD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2533" y="237067"/>
            <a:ext cx="11700934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2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254E-6281-0944-A19B-2AC376C3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17665"/>
            <a:ext cx="5894387" cy="1478570"/>
          </a:xfrm>
        </p:spPr>
        <p:txBody>
          <a:bodyPr anchor="b">
            <a:normAutofit/>
          </a:bodyPr>
          <a:lstStyle/>
          <a:p>
            <a:r>
              <a:rPr lang="en-US" sz="6000" dirty="0"/>
              <a:t>Conclusion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AAC33DFE-FB5E-451B-ADB7-897CD33E4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en-US" sz="4000" dirty="0"/>
              <a:t>KNN best model</a:t>
            </a:r>
          </a:p>
          <a:p>
            <a:r>
              <a:rPr lang="en-US" sz="4000" dirty="0"/>
              <a:t>Bots do targeted bidding</a:t>
            </a:r>
          </a:p>
          <a:p>
            <a:endParaRPr lang="en-US" dirty="0"/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F11DC6BD-2EAA-8B4D-8DF6-0D310CD30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7" r="31815" b="1"/>
          <a:stretch/>
        </p:blipFill>
        <p:spPr>
          <a:xfrm>
            <a:off x="7687731" y="1796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86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6ACB6-6810-1740-B0AF-4B92068EE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/>
          </a:bodyPr>
          <a:lstStyle/>
          <a:p>
            <a:r>
              <a:rPr lang="en-US" sz="6000" dirty="0"/>
              <a:t>Future</a:t>
            </a:r>
            <a:r>
              <a:rPr lang="en-US" sz="5400" dirty="0"/>
              <a:t>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2879-A3ED-E94E-B242-E4EBD12E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Time series feature</a:t>
            </a:r>
          </a:p>
          <a:p>
            <a:r>
              <a:rPr lang="en-US" sz="4000" dirty="0"/>
              <a:t>Improve the app</a:t>
            </a:r>
          </a:p>
          <a:p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0CC05-0AEF-5F49-BA93-5D806DE3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99" y="2249487"/>
            <a:ext cx="4030133" cy="30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3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6E01B4-FE87-5444-AF93-EF8DECB1F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001" y="281463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Thank you</a:t>
            </a:r>
            <a:br>
              <a:rPr lang="en-US" sz="4400" dirty="0">
                <a:solidFill>
                  <a:srgbClr val="FFFFFF"/>
                </a:solidFill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298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1227B-61DD-BC4E-BCF9-8F6BF2C7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45774"/>
            <a:ext cx="9905998" cy="758618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AA45-E817-8B45-84C3-EA3776F67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04392"/>
            <a:ext cx="9905999" cy="8606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Data Balancing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60507-A21B-E04D-8E29-43E63C1AE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2142682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A78BE-07FB-F844-A317-A9059D363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2142682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4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CFC25-DF41-C64F-B12B-2BEFEAD5D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988" y="274383"/>
            <a:ext cx="9905999" cy="804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Data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A407C-2FA3-A148-8D9F-F4C55E05A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88" y="1078992"/>
            <a:ext cx="10105708" cy="54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86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05317-3C43-6D47-83C3-1A6814768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4817" y="182943"/>
            <a:ext cx="9905999" cy="932625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Data Exploration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99DC4-944B-0C40-88AE-4196771E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84" y="1371600"/>
            <a:ext cx="9857232" cy="49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17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B5680-453B-8844-B899-CC027C1CF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56095"/>
            <a:ext cx="9905999" cy="10972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Feature 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9CA324-CDF9-BC41-A62E-5F138D6B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" y="1188720"/>
            <a:ext cx="990599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51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030BE-4DD0-754C-A5D2-5C77055042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868" y="438975"/>
            <a:ext cx="9905999" cy="69488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3600" dirty="0"/>
              <a:t>Feature correlation after removing highly corelated features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A3152C-209E-014D-B86C-EDC29A4D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1261872"/>
            <a:ext cx="9802368" cy="49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C010B-5451-4748-9FD2-E3C27CB5F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276" y="237807"/>
            <a:ext cx="9905999" cy="969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Feature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8F325-A4FC-9247-B802-442A83D8B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76" y="1207008"/>
            <a:ext cx="10142284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B7E8C-F34E-0E43-AD5E-D0ACAE792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9364" y="525437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6290E-EF9F-A045-95D0-09BE16821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374" y="2004007"/>
            <a:ext cx="4844521" cy="3541714"/>
          </a:xfrm>
        </p:spPr>
        <p:txBody>
          <a:bodyPr anchor="ctr">
            <a:normAutofit fontScale="92500"/>
          </a:bodyPr>
          <a:lstStyle/>
          <a:p>
            <a:r>
              <a:rPr lang="en-US" sz="3600" dirty="0"/>
              <a:t>Identify bids that are placed by “Human” or  “Bot”</a:t>
            </a:r>
          </a:p>
          <a:p>
            <a:r>
              <a:rPr lang="en-US" sz="3600" dirty="0"/>
              <a:t> Online bidding like eBay</a:t>
            </a:r>
          </a:p>
          <a:p>
            <a:pPr marL="0" indent="0">
              <a:buNone/>
            </a:pPr>
            <a:r>
              <a:rPr lang="en-US" sz="3600" dirty="0"/>
              <a:t> </a:t>
            </a:r>
          </a:p>
          <a:p>
            <a:endParaRPr lang="en-US" dirty="0"/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DF0A39BD-6DDD-E540-8B9C-1C665738F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7000"/>
                    </a14:imgEffect>
                  </a14:imgLayer>
                </a14:imgProps>
              </a:ext>
            </a:extLst>
          </a:blip>
          <a:srcRect l="9971" r="9463"/>
          <a:stretch/>
        </p:blipFill>
        <p:spPr>
          <a:xfrm>
            <a:off x="6698989" y="2404641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sx="1000" sy="1000" algn="t" rotWithShape="0">
              <a:prstClr val="black"/>
            </a:outerShdw>
          </a:effectLst>
        </p:spPr>
      </p:pic>
    </p:spTree>
    <p:extLst>
      <p:ext uri="{BB962C8B-B14F-4D97-AF65-F5344CB8AC3E}">
        <p14:creationId xmlns:p14="http://schemas.microsoft.com/office/powerpoint/2010/main" val="182534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A930-1878-D547-9F89-D70548DC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2AE2A-C427-D747-BB76-898C6E00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0932" y="2249487"/>
            <a:ext cx="5113867" cy="3541714"/>
          </a:xfrm>
        </p:spPr>
        <p:txBody>
          <a:bodyPr>
            <a:normAutofit/>
          </a:bodyPr>
          <a:lstStyle/>
          <a:p>
            <a:r>
              <a:rPr lang="en-US" sz="4400" dirty="0"/>
              <a:t>Inability to win</a:t>
            </a:r>
          </a:p>
          <a:p>
            <a:r>
              <a:rPr lang="en-US" sz="4400" dirty="0"/>
              <a:t>Unfair Bidding</a:t>
            </a:r>
          </a:p>
          <a:p>
            <a:r>
              <a:rPr lang="en-US" sz="4400" dirty="0"/>
              <a:t>Human Engagement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246AB-D963-9844-8919-AE8CC5B0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249487"/>
            <a:ext cx="4689234" cy="290732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163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851E9720-758A-A84F-AEA7-98057443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373" y="132655"/>
            <a:ext cx="4685529" cy="1478570"/>
          </a:xfrm>
        </p:spPr>
        <p:txBody>
          <a:bodyPr>
            <a:normAutofit/>
          </a:bodyPr>
          <a:lstStyle/>
          <a:p>
            <a:r>
              <a:rPr lang="en-US" sz="4400" dirty="0"/>
              <a:t>Process &amp; Tools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977456D-0026-4F83-9AB0-65127B91E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25">
            <a:extLst>
              <a:ext uri="{FF2B5EF4-FFF2-40B4-BE49-F238E27FC236}">
                <a16:creationId xmlns:a16="http://schemas.microsoft.com/office/drawing/2014/main" id="{440D1666-8001-664D-98A2-969FBA6E8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7" y="657402"/>
            <a:ext cx="1597730" cy="1597730"/>
          </a:xfrm>
          <a:prstGeom prst="rect">
            <a:avLst/>
          </a:prstGeom>
        </p:spPr>
      </p:pic>
      <p:sp useBgFill="1">
        <p:nvSpPr>
          <p:cNvPr id="281" name="Rectangle 192">
            <a:extLst>
              <a:ext uri="{FF2B5EF4-FFF2-40B4-BE49-F238E27FC236}">
                <a16:creationId xmlns:a16="http://schemas.microsoft.com/office/drawing/2014/main" id="{57D52F4B-3F9B-49AF-A5F8-4BD303C3E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274320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021F3C0-5562-436E-982F-229999280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959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Content Placeholder 7">
            <a:extLst>
              <a:ext uri="{FF2B5EF4-FFF2-40B4-BE49-F238E27FC236}">
                <a16:creationId xmlns:a16="http://schemas.microsoft.com/office/drawing/2014/main" id="{B72F43D2-1C20-B348-8665-38C275B1E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34" y="1007406"/>
            <a:ext cx="1597730" cy="897721"/>
          </a:xfrm>
          <a:prstGeom prst="rect">
            <a:avLst/>
          </a:prstGeom>
        </p:spPr>
      </p:pic>
      <p:sp useBgFill="1">
        <p:nvSpPr>
          <p:cNvPr id="283" name="Rectangle 194">
            <a:extLst>
              <a:ext uri="{FF2B5EF4-FFF2-40B4-BE49-F238E27FC236}">
                <a16:creationId xmlns:a16="http://schemas.microsoft.com/office/drawing/2014/main" id="{C2FAC215-55AD-4702-A864-26C674C0B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60128" y="0"/>
            <a:ext cx="91440" cy="2834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0BECDB-18C0-3E48-BB2F-082A7F553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577" y="1087560"/>
            <a:ext cx="1597730" cy="7374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E43299-E0CA-0A4E-A7A2-2115C9E5C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134" y="5037944"/>
            <a:ext cx="2257772" cy="1079791"/>
          </a:xfrm>
          <a:prstGeom prst="rect">
            <a:avLst/>
          </a:prstGeom>
        </p:spPr>
      </p:pic>
      <p:graphicFrame>
        <p:nvGraphicFramePr>
          <p:cNvPr id="272" name="Content Placeholder 2">
            <a:extLst>
              <a:ext uri="{FF2B5EF4-FFF2-40B4-BE49-F238E27FC236}">
                <a16:creationId xmlns:a16="http://schemas.microsoft.com/office/drawing/2014/main" id="{0036FDDF-91BF-904A-BDB8-88E987F0E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29583"/>
              </p:ext>
            </p:extLst>
          </p:nvPr>
        </p:nvGraphicFramePr>
        <p:xfrm>
          <a:off x="694267" y="1219200"/>
          <a:ext cx="5132676" cy="523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8" name="Picture 47">
            <a:extLst>
              <a:ext uri="{FF2B5EF4-FFF2-40B4-BE49-F238E27FC236}">
                <a16:creationId xmlns:a16="http://schemas.microsoft.com/office/drawing/2014/main" id="{F3E5E558-79EA-244C-BC0D-696477757A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8506" y="3230440"/>
            <a:ext cx="1422400" cy="1422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C35A368-26C3-2C44-A288-C23041855C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39629" y="3570063"/>
            <a:ext cx="3086100" cy="6604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2C6028F-1042-A446-B560-064EDBCEBAF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20907" y="4965885"/>
            <a:ext cx="2435226" cy="115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1EA9-5CA2-CD49-AF37-1E54E6034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03201"/>
            <a:ext cx="9204854" cy="711200"/>
          </a:xfrm>
        </p:spPr>
        <p:txBody>
          <a:bodyPr>
            <a:noAutofit/>
          </a:bodyPr>
          <a:lstStyle/>
          <a:p>
            <a:r>
              <a:rPr lang="en-US" sz="5400" dirty="0"/>
              <a:t>Interesting Facts of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94A681F-D18C-1B4B-9047-EC45D09B3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456268"/>
            <a:ext cx="8534401" cy="5215467"/>
          </a:xfrm>
        </p:spPr>
      </p:pic>
    </p:spTree>
    <p:extLst>
      <p:ext uri="{BB962C8B-B14F-4D97-AF65-F5344CB8AC3E}">
        <p14:creationId xmlns:p14="http://schemas.microsoft.com/office/powerpoint/2010/main" val="189552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E5D2-C7A9-184A-8930-300D47DC2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280EBB1-DBDC-8E48-9DD4-CFF7DE845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78" y="1173771"/>
            <a:ext cx="9069389" cy="5475738"/>
          </a:xfrm>
        </p:spPr>
      </p:pic>
    </p:spTree>
    <p:extLst>
      <p:ext uri="{BB962C8B-B14F-4D97-AF65-F5344CB8AC3E}">
        <p14:creationId xmlns:p14="http://schemas.microsoft.com/office/powerpoint/2010/main" val="268378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F7363F-447A-F24C-9D02-E6F7C1096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1540933"/>
            <a:ext cx="6895305" cy="5147733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1D1BD98-0E25-8C45-8DCC-0FA806986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7D6ADE2-79F7-2C4B-8A1D-21AE5EC6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986651"/>
              </p:ext>
            </p:extLst>
          </p:nvPr>
        </p:nvGraphicFramePr>
        <p:xfrm>
          <a:off x="7264400" y="1761066"/>
          <a:ext cx="4673598" cy="4927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777474980"/>
                    </a:ext>
                  </a:extLst>
                </a:gridCol>
                <a:gridCol w="1693332">
                  <a:extLst>
                    <a:ext uri="{9D8B030D-6E8A-4147-A177-3AD203B41FA5}">
                      <a16:colId xmlns:a16="http://schemas.microsoft.com/office/drawing/2014/main" val="4073907580"/>
                    </a:ext>
                  </a:extLst>
                </a:gridCol>
                <a:gridCol w="1557866">
                  <a:extLst>
                    <a:ext uri="{9D8B030D-6E8A-4147-A177-3AD203B41FA5}">
                      <a16:colId xmlns:a16="http://schemas.microsoft.com/office/drawing/2014/main" val="190924805"/>
                    </a:ext>
                  </a:extLst>
                </a:gridCol>
              </a:tblGrid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Bidder(Bot)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Merchandise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Bid Count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0304257"/>
                  </a:ext>
                </a:extLst>
              </a:tr>
              <a:tr h="13223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Sporting Goods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230326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25065389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Mobile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105138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181733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Jewelry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37101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4538286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Home Goods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18708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765020"/>
                  </a:ext>
                </a:extLst>
              </a:tr>
              <a:tr h="7210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>
                          <a:effectLst/>
                        </a:rPr>
                        <a:t>Computers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u="none" strike="noStrike" dirty="0">
                          <a:effectLst/>
                        </a:rPr>
                        <a:t>11667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46252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99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AFDB9B-3EFC-CA40-80AF-CE71895DA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934" y="1524000"/>
            <a:ext cx="8873065" cy="501226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8D7670D-8064-AC4B-8CF2-BB0ABCFB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545" y="0"/>
            <a:ext cx="9905998" cy="1173770"/>
          </a:xfrm>
        </p:spPr>
        <p:txBody>
          <a:bodyPr>
            <a:normAutofit/>
          </a:bodyPr>
          <a:lstStyle/>
          <a:p>
            <a:r>
              <a:rPr lang="en-US" sz="5400" dirty="0"/>
              <a:t>Interesting Facts of data</a:t>
            </a:r>
          </a:p>
        </p:txBody>
      </p:sp>
    </p:spTree>
    <p:extLst>
      <p:ext uri="{BB962C8B-B14F-4D97-AF65-F5344CB8AC3E}">
        <p14:creationId xmlns:p14="http://schemas.microsoft.com/office/powerpoint/2010/main" val="2345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2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30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9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1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85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71ABC0-480D-404A-BA66-5F0651AF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092" y="562768"/>
            <a:ext cx="6359314" cy="1096169"/>
          </a:xfrm>
        </p:spPr>
        <p:txBody>
          <a:bodyPr vert="horz" lIns="91440" tIns="45720" rIns="91440" bIns="45720" rtlCol="0" anchor="ctr">
            <a:noAutofit/>
          </a:bodyPr>
          <a:lstStyle/>
          <a:p>
            <a:br>
              <a:rPr lang="en-US" sz="4000" dirty="0"/>
            </a:br>
            <a:r>
              <a:rPr lang="en-US" sz="5400" dirty="0"/>
              <a:t>Evaluation Metric</a:t>
            </a:r>
            <a:br>
              <a:rPr lang="en-US" sz="4000" dirty="0"/>
            </a:br>
            <a:endParaRPr lang="en-US" sz="40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81FB2CF-FB8D-6D4D-8EFD-09B667421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994996"/>
              </p:ext>
            </p:extLst>
          </p:nvPr>
        </p:nvGraphicFramePr>
        <p:xfrm>
          <a:off x="4280452" y="1988502"/>
          <a:ext cx="7272606" cy="398907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3898427">
                  <a:extLst>
                    <a:ext uri="{9D8B030D-6E8A-4147-A177-3AD203B41FA5}">
                      <a16:colId xmlns:a16="http://schemas.microsoft.com/office/drawing/2014/main" val="3203393399"/>
                    </a:ext>
                  </a:extLst>
                </a:gridCol>
                <a:gridCol w="3374179">
                  <a:extLst>
                    <a:ext uri="{9D8B030D-6E8A-4147-A177-3AD203B41FA5}">
                      <a16:colId xmlns:a16="http://schemas.microsoft.com/office/drawing/2014/main" val="1322302793"/>
                    </a:ext>
                  </a:extLst>
                </a:gridCol>
              </a:tblGrid>
              <a:tr h="49077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F1 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014741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0.790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5602733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24292E"/>
                          </a:solidFill>
                          <a:effectLst/>
                          <a:latin typeface="Helvetica" pitchFamily="2" charset="0"/>
                        </a:rPr>
                        <a:t>KNN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0.891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98708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0.914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74725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0.946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553439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0.867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7484317"/>
                  </a:ext>
                </a:extLst>
              </a:tr>
              <a:tr h="490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Naive Bayes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0.568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428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4771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{F55DFA7E-87C7-A247-9FD4-4976688D8A59}tf10001122</Template>
  <TotalTime>1642</TotalTime>
  <Words>147</Words>
  <Application>Microsoft Macintosh PowerPoint</Application>
  <PresentationFormat>Widescreen</PresentationFormat>
  <Paragraphs>73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Courier New</vt:lpstr>
      <vt:lpstr>Helvetica</vt:lpstr>
      <vt:lpstr>Trebuchet MS</vt:lpstr>
      <vt:lpstr>Tw Cen MT</vt:lpstr>
      <vt:lpstr>Circuit</vt:lpstr>
      <vt:lpstr>#BADBOT</vt:lpstr>
      <vt:lpstr>Introduction</vt:lpstr>
      <vt:lpstr>Problem Statement</vt:lpstr>
      <vt:lpstr>Process &amp; Tools</vt:lpstr>
      <vt:lpstr>Interesting Facts of data</vt:lpstr>
      <vt:lpstr>Interesting Facts of data</vt:lpstr>
      <vt:lpstr>Interesting Facts of data</vt:lpstr>
      <vt:lpstr>Interesting Facts of data</vt:lpstr>
      <vt:lpstr> Evaluation Metric </vt:lpstr>
      <vt:lpstr>PowerPoint Presentation</vt:lpstr>
      <vt:lpstr>Conclusion</vt:lpstr>
      <vt:lpstr>Future Work</vt:lpstr>
      <vt:lpstr>Thank you 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#BADBOT</dc:title>
  <dc:creator>Gupta, Neha</dc:creator>
  <cp:lastModifiedBy>Gupta, Neha</cp:lastModifiedBy>
  <cp:revision>47</cp:revision>
  <dcterms:created xsi:type="dcterms:W3CDTF">2019-02-12T21:02:48Z</dcterms:created>
  <dcterms:modified xsi:type="dcterms:W3CDTF">2019-02-18T21:15:15Z</dcterms:modified>
</cp:coreProperties>
</file>